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4" r:id="rId11"/>
    <p:sldId id="267" r:id="rId12"/>
    <p:sldId id="268" r:id="rId13"/>
    <p:sldId id="270" r:id="rId14"/>
    <p:sldId id="271" r:id="rId15"/>
    <p:sldId id="272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2"/>
    <p:restoredTop sz="92468"/>
  </p:normalViewPr>
  <p:slideViewPr>
    <p:cSldViewPr snapToGrid="0" snapToObjects="1">
      <p:cViewPr varScale="1">
        <p:scale>
          <a:sx n="58" d="100"/>
          <a:sy n="58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51-B8BA-3942-88A7-E7E3494251F9}" type="datetimeFigureOut">
              <a:rPr lang="nl-NL" smtClean="0"/>
              <a:t>11-12-17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E0860-4940-1E4E-A89F-563DCF115F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43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Kijk- en luistervaardigheid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Klas 4</a:t>
            </a:r>
          </a:p>
          <a:p>
            <a:r>
              <a:rPr lang="nl-NL" dirty="0" smtClean="0"/>
              <a:t>2017/2018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2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Verder met voorbereiden </a:t>
            </a:r>
          </a:p>
          <a:p>
            <a:pPr lvl="1"/>
            <a:r>
              <a:rPr lang="nl-NL" strike="sngStrike" dirty="0" smtClean="0"/>
              <a:t>Tekstbegrip </a:t>
            </a:r>
          </a:p>
          <a:p>
            <a:pPr lvl="1"/>
            <a:r>
              <a:rPr lang="nl-NL" b="1" dirty="0" smtClean="0"/>
              <a:t>Fictie </a:t>
            </a:r>
          </a:p>
          <a:p>
            <a:pPr lvl="2"/>
            <a:r>
              <a:rPr lang="nl-NL" b="1" dirty="0" smtClean="0"/>
              <a:t>Doel</a:t>
            </a:r>
          </a:p>
          <a:p>
            <a:pPr lvl="2"/>
            <a:r>
              <a:rPr lang="nl-NL" b="1" dirty="0" smtClean="0"/>
              <a:t>Kijktips</a:t>
            </a:r>
          </a:p>
          <a:p>
            <a:pPr lvl="2"/>
            <a:r>
              <a:rPr lang="nl-NL" b="1" dirty="0" smtClean="0"/>
              <a:t>Fragment uit speelfilm ‘ Vrienden zonder grenzen’ </a:t>
            </a:r>
          </a:p>
          <a:p>
            <a:pPr lvl="2"/>
            <a:r>
              <a:rPr lang="nl-NL" b="1" dirty="0" smtClean="0"/>
              <a:t>Vraag 20 t/m 36 maken 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1824" y="3109911"/>
            <a:ext cx="4448175" cy="3217829"/>
          </a:xfrm>
        </p:spPr>
      </p:pic>
    </p:spTree>
    <p:extLst>
      <p:ext uri="{BB962C8B-B14F-4D97-AF65-F5344CB8AC3E}">
        <p14:creationId xmlns:p14="http://schemas.microsoft.com/office/powerpoint/2010/main" val="159036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Gevraagd naar:</a:t>
            </a:r>
          </a:p>
          <a:p>
            <a:pPr lvl="1"/>
            <a:r>
              <a:rPr lang="nl-NL" b="1" dirty="0" smtClean="0"/>
              <a:t>Relaties</a:t>
            </a:r>
            <a:r>
              <a:rPr lang="nl-NL" dirty="0" smtClean="0"/>
              <a:t> tussen mensen</a:t>
            </a:r>
          </a:p>
          <a:p>
            <a:pPr lvl="1"/>
            <a:r>
              <a:rPr lang="nl-NL" dirty="0" smtClean="0"/>
              <a:t>Welke </a:t>
            </a:r>
            <a:r>
              <a:rPr lang="nl-NL" b="1" dirty="0" smtClean="0"/>
              <a:t>gevoelens</a:t>
            </a:r>
            <a:r>
              <a:rPr lang="nl-NL" dirty="0" smtClean="0"/>
              <a:t> hebben de personages </a:t>
            </a:r>
          </a:p>
          <a:p>
            <a:pPr lvl="1"/>
            <a:r>
              <a:rPr lang="nl-NL" b="1" dirty="0" smtClean="0"/>
              <a:t>Gevoelswaarde</a:t>
            </a:r>
            <a:r>
              <a:rPr lang="nl-NL" dirty="0" smtClean="0"/>
              <a:t> van de personages: opluchting, boosheid, afkeer, angst, </a:t>
            </a:r>
            <a:r>
              <a:rPr lang="nl-NL" dirty="0" err="1" smtClean="0"/>
              <a:t>etc</a:t>
            </a:r>
            <a:r>
              <a:rPr lang="is-IS" dirty="0" smtClean="0"/>
              <a:t>… </a:t>
            </a:r>
          </a:p>
          <a:p>
            <a:r>
              <a:rPr lang="nl-NL" dirty="0" smtClean="0"/>
              <a:t>V</a:t>
            </a:r>
            <a:r>
              <a:rPr lang="is-IS" dirty="0" smtClean="0"/>
              <a:t>ragen inkijken tijdens kijken en luisteren</a:t>
            </a:r>
          </a:p>
          <a:p>
            <a:r>
              <a:rPr lang="nl-NL" dirty="0" smtClean="0"/>
              <a:t>N</a:t>
            </a:r>
            <a:r>
              <a:rPr lang="is-IS" dirty="0" smtClean="0"/>
              <a:t>a deel van fragment krijg je antwoordpauze </a:t>
            </a:r>
          </a:p>
          <a:p>
            <a:r>
              <a:rPr lang="nl-NL" dirty="0" smtClean="0"/>
              <a:t>F</a:t>
            </a:r>
            <a:r>
              <a:rPr lang="is-IS" dirty="0" smtClean="0"/>
              <a:t>otoblad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07" y="3192264"/>
            <a:ext cx="5863897" cy="25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2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45" y="865527"/>
            <a:ext cx="5080000" cy="5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4033" y="865527"/>
            <a:ext cx="3334092" cy="97265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Antwoorden fictie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20 C </a:t>
            </a:r>
          </a:p>
          <a:p>
            <a:r>
              <a:rPr lang="it-IT" dirty="0"/>
              <a:t>21 A </a:t>
            </a:r>
          </a:p>
          <a:p>
            <a:r>
              <a:rPr lang="it-IT" dirty="0"/>
              <a:t>22 B </a:t>
            </a:r>
          </a:p>
          <a:p>
            <a:r>
              <a:rPr lang="it-IT" dirty="0"/>
              <a:t>23 B </a:t>
            </a:r>
          </a:p>
          <a:p>
            <a:r>
              <a:rPr lang="it-IT" dirty="0"/>
              <a:t>24 B </a:t>
            </a:r>
          </a:p>
          <a:p>
            <a:r>
              <a:rPr lang="it-IT" dirty="0"/>
              <a:t>25 C </a:t>
            </a:r>
          </a:p>
          <a:p>
            <a:r>
              <a:rPr lang="it-IT" dirty="0"/>
              <a:t>26 B </a:t>
            </a:r>
          </a:p>
          <a:p>
            <a:r>
              <a:rPr lang="it-IT" dirty="0"/>
              <a:t>27 B </a:t>
            </a:r>
          </a:p>
          <a:p>
            <a:r>
              <a:rPr lang="it-IT" dirty="0"/>
              <a:t>28 C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00522" y="2737209"/>
            <a:ext cx="4270247" cy="310198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29 C </a:t>
            </a:r>
          </a:p>
          <a:p>
            <a:r>
              <a:rPr lang="it-IT" dirty="0"/>
              <a:t>30 B </a:t>
            </a:r>
          </a:p>
          <a:p>
            <a:r>
              <a:rPr lang="it-IT" dirty="0"/>
              <a:t>31 A </a:t>
            </a:r>
          </a:p>
          <a:p>
            <a:r>
              <a:rPr lang="it-IT" dirty="0"/>
              <a:t>32 C </a:t>
            </a:r>
          </a:p>
          <a:p>
            <a:r>
              <a:rPr lang="it-IT" dirty="0"/>
              <a:t>33 C </a:t>
            </a:r>
          </a:p>
          <a:p>
            <a:r>
              <a:rPr lang="it-IT" dirty="0"/>
              <a:t>34 A </a:t>
            </a:r>
          </a:p>
          <a:p>
            <a:r>
              <a:rPr lang="it-IT" dirty="0"/>
              <a:t>35 B </a:t>
            </a:r>
          </a:p>
          <a:p>
            <a:r>
              <a:rPr lang="it-IT" dirty="0"/>
              <a:t>36 A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19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3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sprekerbedoelingen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01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231136" y="964692"/>
            <a:ext cx="3081843" cy="110059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Verder met voorbereiden </a:t>
            </a:r>
          </a:p>
          <a:p>
            <a:pPr lvl="1"/>
            <a:r>
              <a:rPr lang="nl-NL" strike="sngStrike" dirty="0"/>
              <a:t>Tekstbegrip </a:t>
            </a:r>
          </a:p>
          <a:p>
            <a:pPr lvl="1"/>
            <a:r>
              <a:rPr lang="nl-NL" strike="sngStrike" dirty="0"/>
              <a:t>Fictie </a:t>
            </a:r>
          </a:p>
          <a:p>
            <a:pPr lvl="1"/>
            <a:r>
              <a:rPr lang="nl-NL" b="1" dirty="0" smtClean="0"/>
              <a:t>Sprekersbedoelingen</a:t>
            </a:r>
          </a:p>
          <a:p>
            <a:pPr lvl="2"/>
            <a:r>
              <a:rPr lang="nl-NL" b="1" dirty="0" smtClean="0"/>
              <a:t>Doel</a:t>
            </a:r>
          </a:p>
          <a:p>
            <a:pPr lvl="2"/>
            <a:r>
              <a:rPr lang="nl-NL" b="1" dirty="0" smtClean="0"/>
              <a:t>Kijktips</a:t>
            </a:r>
          </a:p>
          <a:p>
            <a:pPr lvl="2"/>
            <a:r>
              <a:rPr lang="nl-NL" b="1" dirty="0" smtClean="0"/>
              <a:t>Tien bedoelingen </a:t>
            </a:r>
          </a:p>
          <a:p>
            <a:pPr lvl="2"/>
            <a:r>
              <a:rPr lang="nl-NL" b="1" dirty="0" smtClean="0"/>
              <a:t>Kijken naar fragment: ’ Eert uw vader en uw moeder’  </a:t>
            </a:r>
            <a:endParaRPr lang="nl-NL" b="1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683" y="1890335"/>
            <a:ext cx="61214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sprekersbedoelingen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Vaak een discussieprogramma</a:t>
            </a:r>
          </a:p>
          <a:p>
            <a:r>
              <a:rPr lang="nl-NL" dirty="0" smtClean="0"/>
              <a:t>Welke </a:t>
            </a:r>
            <a:r>
              <a:rPr lang="nl-NL" b="1" dirty="0" smtClean="0"/>
              <a:t>bedoeling</a:t>
            </a:r>
            <a:r>
              <a:rPr lang="nl-NL" dirty="0" smtClean="0"/>
              <a:t> heeft de spreker met wat hij zegt</a:t>
            </a:r>
          </a:p>
          <a:p>
            <a:r>
              <a:rPr lang="nl-NL" b="1" dirty="0" smtClean="0"/>
              <a:t>Impliciete</a:t>
            </a:r>
            <a:r>
              <a:rPr lang="nl-NL" dirty="0" smtClean="0"/>
              <a:t> </a:t>
            </a:r>
            <a:r>
              <a:rPr lang="nl-NL" b="1" dirty="0" smtClean="0"/>
              <a:t>bedoelingen</a:t>
            </a:r>
            <a:r>
              <a:rPr lang="nl-NL" dirty="0" smtClean="0"/>
              <a:t>: afleiden uit wat hij zegt of hoe hij het zegt </a:t>
            </a:r>
          </a:p>
          <a:p>
            <a:r>
              <a:rPr lang="nl-NL" dirty="0" smtClean="0"/>
              <a:t>Vraag meteen beantwoorden nadat iets gezegd is:</a:t>
            </a:r>
          </a:p>
          <a:p>
            <a:pPr lvl="1"/>
            <a:r>
              <a:rPr lang="nl-NL" b="1" dirty="0" smtClean="0"/>
              <a:t>Vraagnummer –fragment-vraagnummer (antwoordpauze 20 seconden)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3029078"/>
            <a:ext cx="4270375" cy="2320668"/>
          </a:xfrm>
        </p:spPr>
      </p:pic>
    </p:spTree>
    <p:extLst>
      <p:ext uri="{BB962C8B-B14F-4D97-AF65-F5344CB8AC3E}">
        <p14:creationId xmlns:p14="http://schemas.microsoft.com/office/powerpoint/2010/main" val="63710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Tien bedoelingen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30034" y="2496154"/>
            <a:ext cx="4271771" cy="3101982"/>
          </a:xfrm>
        </p:spPr>
        <p:txBody>
          <a:bodyPr/>
          <a:lstStyle/>
          <a:p>
            <a:r>
              <a:rPr lang="nl-NL" dirty="0" smtClean="0"/>
              <a:t>Spreker vraagt/ geeft nieuwe </a:t>
            </a:r>
            <a:r>
              <a:rPr lang="nl-NL" b="1" dirty="0" smtClean="0"/>
              <a:t>informatie</a:t>
            </a:r>
          </a:p>
          <a:p>
            <a:r>
              <a:rPr lang="nl-NL" dirty="0" smtClean="0"/>
              <a:t>Spreker vraagt/ geeft </a:t>
            </a:r>
            <a:r>
              <a:rPr lang="nl-NL" b="1" dirty="0" smtClean="0"/>
              <a:t>verduidelijking</a:t>
            </a:r>
          </a:p>
          <a:p>
            <a:r>
              <a:rPr lang="nl-NL" dirty="0" smtClean="0"/>
              <a:t>Spreker geeft </a:t>
            </a:r>
            <a:r>
              <a:rPr lang="nl-NL" b="1" dirty="0" smtClean="0"/>
              <a:t>structuur</a:t>
            </a:r>
            <a:r>
              <a:rPr lang="nl-NL" dirty="0" smtClean="0"/>
              <a:t> aan het gesprek</a:t>
            </a:r>
          </a:p>
          <a:p>
            <a:r>
              <a:rPr lang="nl-NL" dirty="0" smtClean="0"/>
              <a:t>Spreker vraagt/ geeft een </a:t>
            </a:r>
            <a:r>
              <a:rPr lang="nl-NL" b="1" dirty="0" smtClean="0"/>
              <a:t>mening</a:t>
            </a:r>
          </a:p>
          <a:p>
            <a:r>
              <a:rPr lang="nl-NL" dirty="0" smtClean="0"/>
              <a:t>Spreker trekt een </a:t>
            </a:r>
            <a:r>
              <a:rPr lang="nl-NL" b="1" dirty="0" smtClean="0"/>
              <a:t>conclusie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2260" y="2496154"/>
            <a:ext cx="4270247" cy="3101982"/>
          </a:xfrm>
        </p:spPr>
        <p:txBody>
          <a:bodyPr/>
          <a:lstStyle/>
          <a:p>
            <a:r>
              <a:rPr lang="nl-NL" dirty="0" smtClean="0"/>
              <a:t>Spreker geeft </a:t>
            </a:r>
            <a:r>
              <a:rPr lang="nl-NL" b="1" dirty="0" smtClean="0"/>
              <a:t>samenvatting</a:t>
            </a:r>
          </a:p>
          <a:p>
            <a:r>
              <a:rPr lang="nl-NL" dirty="0" smtClean="0"/>
              <a:t>Spreker spreekt een </a:t>
            </a:r>
            <a:r>
              <a:rPr lang="nl-NL" b="1" dirty="0" smtClean="0"/>
              <a:t>veronderstelling</a:t>
            </a:r>
            <a:r>
              <a:rPr lang="nl-NL" dirty="0" smtClean="0"/>
              <a:t>/ vermoeden uit </a:t>
            </a:r>
          </a:p>
          <a:p>
            <a:r>
              <a:rPr lang="nl-NL" dirty="0" smtClean="0"/>
              <a:t>Spreker geeft </a:t>
            </a:r>
            <a:r>
              <a:rPr lang="nl-NL" b="1" dirty="0" smtClean="0"/>
              <a:t>correctie</a:t>
            </a:r>
            <a:r>
              <a:rPr lang="nl-NL" dirty="0" smtClean="0"/>
              <a:t> op wat er besproken is</a:t>
            </a:r>
          </a:p>
          <a:p>
            <a:r>
              <a:rPr lang="nl-NL" dirty="0" smtClean="0"/>
              <a:t>Spreker geeft </a:t>
            </a:r>
            <a:r>
              <a:rPr lang="nl-NL" b="1" dirty="0" smtClean="0"/>
              <a:t>aanvulling</a:t>
            </a:r>
          </a:p>
          <a:p>
            <a:r>
              <a:rPr lang="nl-NL" dirty="0" smtClean="0"/>
              <a:t>Spreker maakt </a:t>
            </a:r>
            <a:r>
              <a:rPr lang="nl-NL" b="1" dirty="0" smtClean="0"/>
              <a:t>persoonlijke</a:t>
            </a:r>
            <a:r>
              <a:rPr lang="nl-NL" dirty="0" smtClean="0"/>
              <a:t> </a:t>
            </a:r>
            <a:r>
              <a:rPr lang="nl-NL" b="1" dirty="0" smtClean="0"/>
              <a:t>opmerking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" y="3453968"/>
            <a:ext cx="3380875" cy="34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 sprekersbedoeling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37 B </a:t>
            </a:r>
          </a:p>
          <a:p>
            <a:r>
              <a:rPr lang="it-IT" dirty="0"/>
              <a:t>38 A </a:t>
            </a:r>
          </a:p>
          <a:p>
            <a:r>
              <a:rPr lang="it-IT" dirty="0"/>
              <a:t>39 C </a:t>
            </a:r>
          </a:p>
          <a:p>
            <a:r>
              <a:rPr lang="it-IT" dirty="0"/>
              <a:t>40 B </a:t>
            </a:r>
          </a:p>
          <a:p>
            <a:r>
              <a:rPr lang="it-IT" dirty="0"/>
              <a:t>41 B </a:t>
            </a:r>
          </a:p>
          <a:p>
            <a:r>
              <a:rPr lang="it-IT" dirty="0"/>
              <a:t>42 B </a:t>
            </a:r>
          </a:p>
          <a:p>
            <a:r>
              <a:rPr lang="it-IT" dirty="0"/>
              <a:t>43 A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44 C </a:t>
            </a:r>
          </a:p>
          <a:p>
            <a:r>
              <a:rPr lang="it-IT" dirty="0"/>
              <a:t>45 A </a:t>
            </a:r>
          </a:p>
          <a:p>
            <a:r>
              <a:rPr lang="it-IT" dirty="0"/>
              <a:t>46 A </a:t>
            </a:r>
          </a:p>
          <a:p>
            <a:r>
              <a:rPr lang="it-IT" dirty="0"/>
              <a:t>47 B </a:t>
            </a:r>
          </a:p>
          <a:p>
            <a:r>
              <a:rPr lang="it-IT" dirty="0"/>
              <a:t>48 C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64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Tekstbegrip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20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Dinsdag </a:t>
            </a:r>
            <a:r>
              <a:rPr lang="nl-NL" dirty="0" smtClean="0"/>
              <a:t> 12 december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gaan we doen?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Beginnen bij het eind</a:t>
            </a:r>
          </a:p>
          <a:p>
            <a:pPr lvl="1"/>
            <a:r>
              <a:rPr lang="nl-NL" dirty="0" smtClean="0"/>
              <a:t>Deze les: </a:t>
            </a:r>
            <a:r>
              <a:rPr lang="nl-NL" b="1" dirty="0" smtClean="0"/>
              <a:t>Tekstbegrip</a:t>
            </a:r>
          </a:p>
          <a:p>
            <a:pPr lvl="2"/>
            <a:r>
              <a:rPr lang="nl-NL" dirty="0" smtClean="0"/>
              <a:t>Doel van tekstbegrip</a:t>
            </a:r>
          </a:p>
          <a:p>
            <a:pPr lvl="2"/>
            <a:r>
              <a:rPr lang="nl-NL" dirty="0" smtClean="0"/>
              <a:t>Oefenen: documentaire Anne Frank</a:t>
            </a:r>
          </a:p>
          <a:p>
            <a:pPr lvl="2"/>
            <a:r>
              <a:rPr lang="nl-NL" dirty="0" smtClean="0"/>
              <a:t>Maken </a:t>
            </a:r>
            <a:r>
              <a:rPr lang="nl-NL" dirty="0" err="1" smtClean="0"/>
              <a:t>toetsonderdeel</a:t>
            </a:r>
            <a:r>
              <a:rPr lang="nl-NL" dirty="0" smtClean="0"/>
              <a:t> 1(blz.195) </a:t>
            </a:r>
          </a:p>
          <a:p>
            <a:pPr lvl="2"/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0700" y="2437354"/>
            <a:ext cx="4695825" cy="2863308"/>
          </a:xfrm>
        </p:spPr>
      </p:pic>
    </p:spTree>
    <p:extLst>
      <p:ext uri="{BB962C8B-B14F-4D97-AF65-F5344CB8AC3E}">
        <p14:creationId xmlns:p14="http://schemas.microsoft.com/office/powerpoint/2010/main" val="20051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Beginnen bij het eind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b="1" dirty="0" smtClean="0"/>
              <a:t>Kijk- en luistertoets</a:t>
            </a:r>
          </a:p>
          <a:p>
            <a:pPr lvl="1"/>
            <a:r>
              <a:rPr lang="nl-NL" dirty="0" smtClean="0"/>
              <a:t>Tekstbegrip</a:t>
            </a:r>
          </a:p>
          <a:p>
            <a:pPr lvl="1"/>
            <a:r>
              <a:rPr lang="nl-NL" dirty="0" smtClean="0"/>
              <a:t>Fictie</a:t>
            </a:r>
          </a:p>
          <a:p>
            <a:pPr lvl="1"/>
            <a:r>
              <a:rPr lang="nl-NL" dirty="0" smtClean="0"/>
              <a:t>Sprekersbedoelingen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Allemaal meerkeuzevragen</a:t>
            </a:r>
          </a:p>
          <a:p>
            <a:pPr lvl="1"/>
            <a:r>
              <a:rPr lang="nl-NL" sz="1800" b="1" dirty="0" smtClean="0"/>
              <a:t>25 en 30 januari en 1 februari K&amp;L-toets</a:t>
            </a:r>
          </a:p>
          <a:p>
            <a:pPr lvl="1"/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982304"/>
            <a:ext cx="4270375" cy="2414217"/>
          </a:xfrm>
        </p:spPr>
      </p:pic>
    </p:spTree>
    <p:extLst>
      <p:ext uri="{BB962C8B-B14F-4D97-AF65-F5344CB8AC3E}">
        <p14:creationId xmlns:p14="http://schemas.microsoft.com/office/powerpoint/2010/main" val="12611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Tekstbegrip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Altijd informatief programma</a:t>
            </a:r>
          </a:p>
          <a:p>
            <a:r>
              <a:rPr lang="nl-NL" dirty="0" smtClean="0"/>
              <a:t>Vragen gaan over hoofdzaken</a:t>
            </a:r>
          </a:p>
          <a:p>
            <a:r>
              <a:rPr lang="nl-NL" dirty="0" smtClean="0"/>
              <a:t>Pas na afloop vragen beantwoorden</a:t>
            </a:r>
          </a:p>
          <a:p>
            <a:r>
              <a:rPr lang="nl-NL" dirty="0" smtClean="0"/>
              <a:t>Tijdens kijken en luisteren aantekeningen maken (mag) </a:t>
            </a:r>
          </a:p>
          <a:p>
            <a:r>
              <a:rPr lang="nl-NL" dirty="0" smtClean="0"/>
              <a:t>Fotoblad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u="sng" dirty="0" smtClean="0"/>
              <a:t>Tips voor maken van aantekeningen:</a:t>
            </a:r>
          </a:p>
          <a:p>
            <a:pPr lvl="1"/>
            <a:r>
              <a:rPr lang="nl-NL" dirty="0" smtClean="0"/>
              <a:t>Trefwoorden</a:t>
            </a:r>
          </a:p>
          <a:p>
            <a:pPr lvl="1"/>
            <a:r>
              <a:rPr lang="nl-NL" dirty="0" smtClean="0">
                <a:sym typeface="Wingdings"/>
              </a:rPr>
              <a:t> , opsommingstekens</a:t>
            </a:r>
          </a:p>
          <a:p>
            <a:pPr lvl="1"/>
            <a:r>
              <a:rPr lang="nl-NL" smtClean="0">
                <a:sym typeface="Wingdings"/>
              </a:rPr>
              <a:t>In volgorde </a:t>
            </a:r>
            <a:r>
              <a:rPr lang="nl-NL" dirty="0" smtClean="0">
                <a:sym typeface="Wingdings"/>
              </a:rPr>
              <a:t>van programma</a:t>
            </a:r>
          </a:p>
          <a:p>
            <a:pPr lvl="1"/>
            <a:r>
              <a:rPr lang="nl-NL" dirty="0" smtClean="0">
                <a:sym typeface="Wingdings"/>
              </a:rPr>
              <a:t>Namen van sprekers </a:t>
            </a:r>
          </a:p>
          <a:p>
            <a:pPr lvl="1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438" y="2692400"/>
            <a:ext cx="4216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Oefenen: Anne Frank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Pak blz. 194</a:t>
            </a:r>
          </a:p>
          <a:p>
            <a:r>
              <a:rPr lang="nl-NL" dirty="0" smtClean="0"/>
              <a:t>Pak een blaadje</a:t>
            </a:r>
          </a:p>
          <a:p>
            <a:r>
              <a:rPr lang="nl-NL" dirty="0" smtClean="0"/>
              <a:t>Leg het blaadje op </a:t>
            </a:r>
            <a:r>
              <a:rPr lang="nl-NL" dirty="0" err="1" smtClean="0"/>
              <a:t>blz</a:t>
            </a:r>
            <a:r>
              <a:rPr lang="nl-NL" dirty="0" smtClean="0"/>
              <a:t> 195</a:t>
            </a:r>
          </a:p>
          <a:p>
            <a:r>
              <a:rPr lang="nl-NL" dirty="0" smtClean="0"/>
              <a:t>Maak eventueel aantekeningen</a:t>
            </a:r>
          </a:p>
          <a:p>
            <a:r>
              <a:rPr lang="nl-NL" dirty="0" smtClean="0"/>
              <a:t>Kijk en luister naar het fragment</a:t>
            </a:r>
          </a:p>
          <a:p>
            <a:r>
              <a:rPr lang="nl-NL" dirty="0" smtClean="0"/>
              <a:t>Beantwoord de vragen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0826" y="2454691"/>
            <a:ext cx="3468688" cy="3468688"/>
          </a:xfrm>
        </p:spPr>
      </p:pic>
    </p:spTree>
    <p:extLst>
      <p:ext uri="{BB962C8B-B14F-4D97-AF65-F5344CB8AC3E}">
        <p14:creationId xmlns:p14="http://schemas.microsoft.com/office/powerpoint/2010/main" val="17915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18067"/>
            <a:ext cx="8432800" cy="5575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 deel 1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25625" y="2622398"/>
            <a:ext cx="4271771" cy="310198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 </a:t>
            </a:r>
            <a:r>
              <a:rPr lang="en-US" sz="2000" b="1" dirty="0"/>
              <a:t>A </a:t>
            </a:r>
          </a:p>
          <a:p>
            <a:r>
              <a:rPr lang="en-US" sz="2000" b="1" dirty="0"/>
              <a:t>2 A </a:t>
            </a:r>
          </a:p>
          <a:p>
            <a:r>
              <a:rPr lang="en-US" sz="2000" b="1" dirty="0"/>
              <a:t>3 C </a:t>
            </a:r>
          </a:p>
          <a:p>
            <a:r>
              <a:rPr lang="en-US" sz="2000" b="1" dirty="0"/>
              <a:t>4 C </a:t>
            </a:r>
          </a:p>
          <a:p>
            <a:r>
              <a:rPr lang="en-US" sz="2000" b="1" dirty="0"/>
              <a:t>5 B </a:t>
            </a:r>
          </a:p>
          <a:p>
            <a:r>
              <a:rPr lang="en-US" sz="2000" b="1" dirty="0"/>
              <a:t>6 C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95115" y="2638044"/>
            <a:ext cx="4270247" cy="3101982"/>
          </a:xfrm>
        </p:spPr>
        <p:txBody>
          <a:bodyPr>
            <a:normAutofit/>
          </a:bodyPr>
          <a:lstStyle/>
          <a:p>
            <a:r>
              <a:rPr lang="en-US" sz="2000" b="1" dirty="0"/>
              <a:t>7 C </a:t>
            </a:r>
          </a:p>
          <a:p>
            <a:r>
              <a:rPr lang="en-US" sz="2000" b="1" dirty="0"/>
              <a:t>8 B </a:t>
            </a:r>
          </a:p>
          <a:p>
            <a:r>
              <a:rPr lang="en-US" sz="2000" b="1" dirty="0"/>
              <a:t>9 A </a:t>
            </a:r>
          </a:p>
          <a:p>
            <a:r>
              <a:rPr lang="en-US" sz="2000" b="1" dirty="0"/>
              <a:t>10 B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18067"/>
            <a:ext cx="8432800" cy="5575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Antwoorden deel 2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25625" y="2622398"/>
            <a:ext cx="4271771" cy="3101982"/>
          </a:xfrm>
        </p:spPr>
        <p:txBody>
          <a:bodyPr>
            <a:normAutofit/>
          </a:bodyPr>
          <a:lstStyle/>
          <a:p>
            <a:r>
              <a:rPr lang="tr-TR" sz="2000" b="1" dirty="0"/>
              <a:t>11 C </a:t>
            </a:r>
          </a:p>
          <a:p>
            <a:r>
              <a:rPr lang="tr-TR" sz="2000" b="1" dirty="0"/>
              <a:t>12 B </a:t>
            </a:r>
          </a:p>
          <a:p>
            <a:r>
              <a:rPr lang="tr-TR" sz="2000" b="1" dirty="0"/>
              <a:t>13 B </a:t>
            </a:r>
          </a:p>
          <a:p>
            <a:r>
              <a:rPr lang="tr-TR" sz="2000" b="1" dirty="0"/>
              <a:t>14 C </a:t>
            </a:r>
          </a:p>
          <a:p>
            <a:r>
              <a:rPr lang="tr-TR" sz="2000" b="1" dirty="0"/>
              <a:t>15 B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95115" y="2638044"/>
            <a:ext cx="4270247" cy="3101982"/>
          </a:xfrm>
        </p:spPr>
        <p:txBody>
          <a:bodyPr>
            <a:normAutofit/>
          </a:bodyPr>
          <a:lstStyle/>
          <a:p>
            <a:r>
              <a:rPr lang="tr-TR" sz="2000" b="1" dirty="0"/>
              <a:t>16 C </a:t>
            </a:r>
          </a:p>
          <a:p>
            <a:r>
              <a:rPr lang="tr-TR" sz="2000" b="1" dirty="0"/>
              <a:t>17 A </a:t>
            </a:r>
          </a:p>
          <a:p>
            <a:r>
              <a:rPr lang="tr-TR" sz="2000" b="1" dirty="0"/>
              <a:t>18 B </a:t>
            </a:r>
          </a:p>
          <a:p>
            <a:r>
              <a:rPr lang="tr-TR" sz="2000" b="1" dirty="0"/>
              <a:t>19 B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8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2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394278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136</TotalTime>
  <Words>430</Words>
  <Application>Microsoft Macintosh PowerPoint</Application>
  <PresentationFormat>Breedbeeld</PresentationFormat>
  <Paragraphs>142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Calibri</vt:lpstr>
      <vt:lpstr>Gill Sans MT</vt:lpstr>
      <vt:lpstr>Wingdings</vt:lpstr>
      <vt:lpstr>Arial</vt:lpstr>
      <vt:lpstr>Pakket</vt:lpstr>
      <vt:lpstr>Kijk- en luistervaardigheid</vt:lpstr>
      <vt:lpstr>Les 1</vt:lpstr>
      <vt:lpstr>Dinsdag  12 december</vt:lpstr>
      <vt:lpstr>Beginnen bij het eind</vt:lpstr>
      <vt:lpstr>Tekstbegrip </vt:lpstr>
      <vt:lpstr>Oefenen: Anne Frank</vt:lpstr>
      <vt:lpstr>Antwoorden deel 1  </vt:lpstr>
      <vt:lpstr>Antwoorden deel 2  </vt:lpstr>
      <vt:lpstr>Les 2</vt:lpstr>
      <vt:lpstr>Wat gaan we doen? </vt:lpstr>
      <vt:lpstr>Fictie </vt:lpstr>
      <vt:lpstr>Antwoorden fictie  </vt:lpstr>
      <vt:lpstr>Les 3</vt:lpstr>
      <vt:lpstr>Wat gaan we doen?</vt:lpstr>
      <vt:lpstr>sprekersbedoelingen</vt:lpstr>
      <vt:lpstr>Tien bedoelingen</vt:lpstr>
      <vt:lpstr>Antwoorden sprekersbedoeling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Kijk- en luistervaardigheid</dc:title>
  <dc:creator>Microsoft Office-gebruiker</dc:creator>
  <cp:lastModifiedBy>Microsoft Office-gebruiker</cp:lastModifiedBy>
  <cp:revision>13</cp:revision>
  <dcterms:created xsi:type="dcterms:W3CDTF">2017-01-23T15:02:40Z</dcterms:created>
  <dcterms:modified xsi:type="dcterms:W3CDTF">2017-12-11T19:34:21Z</dcterms:modified>
</cp:coreProperties>
</file>