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5" r:id="rId3"/>
    <p:sldId id="258" r:id="rId4"/>
    <p:sldId id="259" r:id="rId5"/>
    <p:sldId id="260" r:id="rId6"/>
    <p:sldId id="261" r:id="rId7"/>
    <p:sldId id="263" r:id="rId8"/>
    <p:sldId id="262" r:id="rId9"/>
    <p:sldId id="257" r:id="rId10"/>
    <p:sldId id="270" r:id="rId11"/>
    <p:sldId id="264" r:id="rId12"/>
    <p:sldId id="266" r:id="rId13"/>
    <p:sldId id="271" r:id="rId14"/>
    <p:sldId id="267" r:id="rId15"/>
    <p:sldId id="272" r:id="rId16"/>
    <p:sldId id="268" r:id="rId17"/>
    <p:sldId id="269" r:id="rId18"/>
    <p:sldId id="273" r:id="rId1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2606"/>
  </p:normalViewPr>
  <p:slideViewPr>
    <p:cSldViewPr snapToGrid="0" snapToObjects="1">
      <p:cViewPr varScale="1">
        <p:scale>
          <a:sx n="85" d="100"/>
          <a:sy n="85" d="100"/>
        </p:scale>
        <p:origin x="18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Titelstijl van model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E1B951A-5C83-0C4C-8A64-2650B6808B93}" type="datetimeFigureOut">
              <a:rPr lang="nl-NL" smtClean="0"/>
              <a:t>06-06-18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491E169-1DF8-694E-98F1-6C7100369F60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F7pYHN9iC9I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youtu.be/3Q7rFU2sDLc" TargetMode="Externa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mediawijsheid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Mentorlessen onderbouw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0821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0"/>
            <a:ext cx="800700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Wie van jullie heeft er FACEBOOK?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386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4402666"/>
          </a:xfrm>
        </p:spPr>
        <p:txBody>
          <a:bodyPr>
            <a:normAutofit fontScale="92500" lnSpcReduction="20000"/>
          </a:bodyPr>
          <a:lstStyle/>
          <a:p>
            <a:endParaRPr lang="nl-NL" b="1" dirty="0" smtClean="0"/>
          </a:p>
          <a:p>
            <a:pPr marL="0" indent="0">
              <a:buNone/>
            </a:pPr>
            <a:r>
              <a:rPr lang="nl-NL" b="1" dirty="0" smtClean="0"/>
              <a:t>Wat gaan we doen?</a:t>
            </a:r>
          </a:p>
          <a:p>
            <a:r>
              <a:rPr lang="nl-NL" dirty="0" err="1" smtClean="0"/>
              <a:t>Facebook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Doel: weet jij wat er over jou te vinden is op </a:t>
            </a:r>
            <a:r>
              <a:rPr lang="nl-NL" dirty="0" err="1" smtClean="0"/>
              <a:t>Facebook</a:t>
            </a:r>
            <a:r>
              <a:rPr lang="nl-NL" dirty="0" smtClean="0"/>
              <a:t>? </a:t>
            </a:r>
          </a:p>
          <a:p>
            <a:pPr marL="320040" lvl="1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Filmpje kijken</a:t>
            </a:r>
            <a:endParaRPr lang="nl-NL" dirty="0"/>
          </a:p>
          <a:p>
            <a:pPr lvl="2"/>
            <a:r>
              <a:rPr lang="nl-NL" u="sng" dirty="0">
                <a:hlinkClick r:id="rId2"/>
              </a:rPr>
              <a:t>http://youtu.be/</a:t>
            </a:r>
            <a:r>
              <a:rPr lang="nl-NL" u="sng" dirty="0" smtClean="0">
                <a:hlinkClick r:id="rId2"/>
              </a:rPr>
              <a:t>F7pYHN9iC9I</a:t>
            </a:r>
            <a:endParaRPr lang="nl-NL" u="sng" dirty="0" smtClean="0"/>
          </a:p>
          <a:p>
            <a:pPr lvl="1"/>
            <a:r>
              <a:rPr lang="nl-NL" b="1" dirty="0" smtClean="0"/>
              <a:t>Taart eten!!!</a:t>
            </a:r>
          </a:p>
          <a:p>
            <a:pPr lvl="1"/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54" r="1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78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Wat zet je op </a:t>
            </a:r>
            <a:r>
              <a:rPr lang="nl-NL" dirty="0" smtClean="0"/>
              <a:t>internet/ </a:t>
            </a:r>
            <a:r>
              <a:rPr lang="nl-NL" dirty="0" err="1"/>
              <a:t>F</a:t>
            </a:r>
            <a:r>
              <a:rPr lang="nl-NL" dirty="0" err="1" smtClean="0"/>
              <a:t>acebook</a:t>
            </a:r>
            <a:r>
              <a:rPr lang="nl-NL" dirty="0"/>
              <a:t>?</a:t>
            </a:r>
          </a:p>
          <a:p>
            <a:r>
              <a:rPr lang="nl-NL" dirty="0"/>
              <a:t>Kijk eens naar wat je 'open' hebt staan op </a:t>
            </a:r>
            <a:r>
              <a:rPr lang="nl-NL" dirty="0" err="1"/>
              <a:t>F</a:t>
            </a:r>
            <a:r>
              <a:rPr lang="nl-NL" dirty="0" err="1" smtClean="0"/>
              <a:t>acebook</a:t>
            </a:r>
            <a:r>
              <a:rPr lang="nl-NL" dirty="0"/>
              <a:t>.</a:t>
            </a:r>
          </a:p>
          <a:p>
            <a:r>
              <a:rPr lang="nl-NL" dirty="0"/>
              <a:t>Kijk eens naar je foto's. Wat stralen ze uit? Welke boodschap geef je ermee.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233" y="106256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4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33" y="698499"/>
            <a:ext cx="8348133" cy="549858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Taart eten!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357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3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90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dirty="0" smtClean="0"/>
              <a:t>Agendacheck</a:t>
            </a:r>
          </a:p>
          <a:p>
            <a:r>
              <a:rPr lang="nl-NL" dirty="0" smtClean="0"/>
              <a:t>Les 3 mediawijsheid</a:t>
            </a:r>
          </a:p>
          <a:p>
            <a:pPr lvl="1"/>
            <a:r>
              <a:rPr lang="nl-NL" dirty="0" smtClean="0"/>
              <a:t>Kort filmpje</a:t>
            </a:r>
          </a:p>
          <a:p>
            <a:pPr lvl="1"/>
            <a:r>
              <a:rPr lang="nl-NL" dirty="0" smtClean="0"/>
              <a:t>Vragen</a:t>
            </a:r>
          </a:p>
          <a:p>
            <a:pPr lvl="1"/>
            <a:r>
              <a:rPr lang="nl-NL" smtClean="0"/>
              <a:t>Mooiste chick van het web</a:t>
            </a:r>
            <a:endParaRPr lang="nl-NL" dirty="0" smtClean="0"/>
          </a:p>
          <a:p>
            <a:r>
              <a:rPr lang="nl-NL" dirty="0" smtClean="0"/>
              <a:t>Rapport uitdelen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94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nl-NL" dirty="0" smtClean="0"/>
          </a:p>
          <a:p>
            <a:r>
              <a:rPr lang="nl-NL" dirty="0" err="1" smtClean="0"/>
              <a:t>Sexting</a:t>
            </a:r>
            <a:r>
              <a:rPr lang="nl-NL" dirty="0" smtClean="0"/>
              <a:t> </a:t>
            </a:r>
          </a:p>
          <a:p>
            <a:pPr lvl="1"/>
            <a:r>
              <a:rPr lang="nl-NL" dirty="0" smtClean="0"/>
              <a:t>Weet jij wat dat is?</a:t>
            </a:r>
          </a:p>
          <a:p>
            <a:r>
              <a:rPr lang="nl-NL" u="sng" dirty="0">
                <a:hlinkClick r:id="rId2"/>
              </a:rPr>
              <a:t>http://youtu.be/</a:t>
            </a:r>
            <a:r>
              <a:rPr lang="nl-NL" u="sng" dirty="0" smtClean="0">
                <a:hlinkClick r:id="rId2"/>
              </a:rPr>
              <a:t>3Q7rFU2sDLc</a:t>
            </a:r>
          </a:p>
          <a:p>
            <a:r>
              <a:rPr lang="nl-NL" u="sng" dirty="0">
                <a:hlinkClick r:id="rId2"/>
              </a:rPr>
              <a:t>https://www.youtube.com/watch?v=QhiGJ1ic81Y</a:t>
            </a:r>
          </a:p>
          <a:p>
            <a:pPr lvl="1"/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l="1454" r="14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92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762000" y="609600"/>
            <a:ext cx="3657600" cy="4520159"/>
          </a:xfrm>
        </p:spPr>
        <p:txBody>
          <a:bodyPr>
            <a:normAutofit/>
          </a:bodyPr>
          <a:lstStyle/>
          <a:p>
            <a:r>
              <a:rPr lang="nl-NL" dirty="0"/>
              <a:t>Wat kan het meisje nu nog doen?</a:t>
            </a:r>
          </a:p>
          <a:p>
            <a:r>
              <a:rPr lang="nl-NL" dirty="0"/>
              <a:t>Wat zou jij doen als jij deze foto/dit filmpje zou krijgen?</a:t>
            </a:r>
          </a:p>
          <a:p>
            <a:r>
              <a:rPr lang="nl-NL" dirty="0"/>
              <a:t>Heb je dit al wel eens meegemaakt?</a:t>
            </a:r>
          </a:p>
          <a:p>
            <a:r>
              <a:rPr lang="nl-NL" dirty="0"/>
              <a:t>Wat heb je toen gedaan?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14495" b="-144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05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Mooiste chick van het web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388" b="-26388"/>
          <a:stretch>
            <a:fillRect/>
          </a:stretch>
        </p:blipFill>
        <p:spPr/>
      </p:pic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80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1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</a:p>
          <a:p>
            <a:endParaRPr lang="nl-NL" dirty="0"/>
          </a:p>
          <a:p>
            <a:pPr lvl="1"/>
            <a:r>
              <a:rPr lang="nl-NL" b="1" dirty="0" smtClean="0"/>
              <a:t>Agendacheck</a:t>
            </a:r>
          </a:p>
          <a:p>
            <a:pPr lvl="1"/>
            <a:r>
              <a:rPr lang="nl-NL" b="1" dirty="0" err="1" smtClean="0"/>
              <a:t>Whatshappy</a:t>
            </a:r>
            <a:r>
              <a:rPr lang="nl-NL" b="1" dirty="0" smtClean="0"/>
              <a:t> </a:t>
            </a:r>
            <a:endParaRPr lang="nl-NL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506" y="2592712"/>
            <a:ext cx="5031029" cy="3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Whatshappy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1"/>
            <a:endParaRPr lang="nl-NL" dirty="0" smtClean="0"/>
          </a:p>
          <a:p>
            <a:pPr lvl="2"/>
            <a:r>
              <a:rPr lang="nl-NL" dirty="0" smtClean="0"/>
              <a:t>Afspraken maken</a:t>
            </a:r>
          </a:p>
          <a:p>
            <a:pPr lvl="2"/>
            <a:r>
              <a:rPr lang="nl-NL" dirty="0" smtClean="0"/>
              <a:t>Wat doen we wel en wat doen we niet? </a:t>
            </a:r>
          </a:p>
          <a:p>
            <a:pPr lvl="1"/>
            <a:endParaRPr lang="nl-NL" dirty="0" smtClean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9066" r="-1906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9502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Whatshappy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Doel: afspraken met elkaar maken over chatten via </a:t>
            </a:r>
            <a:r>
              <a:rPr lang="nl-NL" dirty="0" err="1" smtClean="0"/>
              <a:t>Whatsapp</a:t>
            </a:r>
            <a:r>
              <a:rPr lang="nl-NL" dirty="0" smtClean="0"/>
              <a:t>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950" y="3041993"/>
            <a:ext cx="2518943" cy="269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Schrijf voor </a:t>
            </a:r>
            <a:r>
              <a:rPr lang="nl-NL" b="1" dirty="0" smtClean="0"/>
              <a:t>jezelf</a:t>
            </a:r>
            <a:r>
              <a:rPr lang="nl-NL" dirty="0" smtClean="0"/>
              <a:t>  </a:t>
            </a:r>
            <a:r>
              <a:rPr lang="nl-NL" dirty="0"/>
              <a:t>5 afspraken op over wat je </a:t>
            </a:r>
            <a:r>
              <a:rPr lang="nl-NL" b="1" dirty="0"/>
              <a:t>wel</a:t>
            </a:r>
            <a:r>
              <a:rPr lang="nl-NL" dirty="0"/>
              <a:t> en </a:t>
            </a:r>
            <a:r>
              <a:rPr lang="nl-NL" b="1" dirty="0"/>
              <a:t>niet</a:t>
            </a:r>
            <a:r>
              <a:rPr lang="nl-NL" dirty="0"/>
              <a:t> moet doen als je wilt </a:t>
            </a:r>
            <a:r>
              <a:rPr lang="nl-NL" dirty="0" err="1"/>
              <a:t>Whatsappen</a:t>
            </a:r>
            <a:r>
              <a:rPr lang="nl-NL" dirty="0"/>
              <a:t>. </a:t>
            </a:r>
            <a:r>
              <a:rPr lang="nl-NL" dirty="0" smtClean="0"/>
              <a:t>(niet </a:t>
            </a:r>
            <a:r>
              <a:rPr lang="nl-NL" dirty="0"/>
              <a:t>technisch, maar fatsoenregels) </a:t>
            </a:r>
          </a:p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832" y="1483770"/>
            <a:ext cx="2499401" cy="470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2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 2 ( poster)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b="1" dirty="0" smtClean="0"/>
              <a:t>Bespreek</a:t>
            </a:r>
            <a:r>
              <a:rPr lang="nl-NL" dirty="0" smtClean="0"/>
              <a:t> en </a:t>
            </a:r>
            <a:r>
              <a:rPr lang="nl-NL" b="1" dirty="0" smtClean="0"/>
              <a:t>vergelijk</a:t>
            </a:r>
            <a:r>
              <a:rPr lang="nl-NL" dirty="0" smtClean="0"/>
              <a:t> met je groepje </a:t>
            </a:r>
            <a:r>
              <a:rPr lang="nl-NL" b="1" dirty="0" smtClean="0"/>
              <a:t>de top 5 </a:t>
            </a:r>
            <a:r>
              <a:rPr lang="nl-NL" dirty="0" smtClean="0"/>
              <a:t>en maak samen een nieuwe top 5.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2948" r="-22948"/>
          <a:stretch>
            <a:fillRect/>
          </a:stretch>
        </p:blipFill>
        <p:spPr>
          <a:xfrm>
            <a:off x="3886200" y="1562272"/>
            <a:ext cx="3657600" cy="3767328"/>
          </a:xfrm>
        </p:spPr>
      </p:pic>
    </p:spTree>
    <p:extLst>
      <p:ext uri="{BB962C8B-B14F-4D97-AF65-F5344CB8AC3E}">
        <p14:creationId xmlns:p14="http://schemas.microsoft.com/office/powerpoint/2010/main" val="4514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Vertel &amp; Doe Mee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 b="1" dirty="0" smtClean="0"/>
              <a:t>Ronde 1</a:t>
            </a:r>
          </a:p>
          <a:p>
            <a:pPr lvl="1"/>
            <a:r>
              <a:rPr lang="nl-NL" dirty="0" smtClean="0"/>
              <a:t>Ieder groepje noemt 1 afspraak uit hun top 5</a:t>
            </a:r>
          </a:p>
          <a:p>
            <a:r>
              <a:rPr lang="nl-NL" b="1" dirty="0" smtClean="0"/>
              <a:t>Ronde 2</a:t>
            </a:r>
          </a:p>
          <a:p>
            <a:pPr lvl="1"/>
            <a:r>
              <a:rPr lang="nl-NL" dirty="0" smtClean="0"/>
              <a:t>Staat er nog iets op jullie lijstje dat nog niet is genoemd?</a:t>
            </a:r>
          </a:p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34890" b="-34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375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Poster afspraken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Do’s 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err="1" smtClean="0"/>
              <a:t>Dont’s</a:t>
            </a:r>
            <a:r>
              <a:rPr lang="nl-NL" dirty="0" smtClean="0"/>
              <a:t>  </a:t>
            </a:r>
            <a:endParaRPr lang="nl-NL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quarter" idx="4"/>
          </p:nvPr>
        </p:nvSpPr>
        <p:spPr>
          <a:xfrm>
            <a:off x="987552" y="1495533"/>
            <a:ext cx="3657600" cy="3048000"/>
          </a:xfrm>
        </p:spPr>
        <p:txBody>
          <a:bodyPr>
            <a:normAutofit/>
          </a:bodyPr>
          <a:lstStyle/>
          <a:p>
            <a:r>
              <a:rPr lang="nl-NL" dirty="0" smtClean="0"/>
              <a:t>Gezellige dingen</a:t>
            </a:r>
          </a:p>
          <a:p>
            <a:r>
              <a:rPr lang="nl-NL" dirty="0" err="1" smtClean="0"/>
              <a:t>Smileys</a:t>
            </a:r>
            <a:r>
              <a:rPr lang="nl-NL" dirty="0" smtClean="0"/>
              <a:t> </a:t>
            </a:r>
          </a:p>
          <a:p>
            <a:r>
              <a:rPr lang="nl-NL" dirty="0" smtClean="0"/>
              <a:t>Voor elkaar opnemen</a:t>
            </a:r>
          </a:p>
          <a:p>
            <a:r>
              <a:rPr lang="nl-NL" dirty="0" smtClean="0"/>
              <a:t>Helpen met huiswerk</a:t>
            </a:r>
          </a:p>
          <a:p>
            <a:r>
              <a:rPr lang="nl-NL" dirty="0" smtClean="0"/>
              <a:t>Complimentjes geven</a:t>
            </a:r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5386767" y="1495533"/>
            <a:ext cx="291598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nl-NL" dirty="0" smtClean="0"/>
              <a:t>Niet </a:t>
            </a:r>
            <a:r>
              <a:rPr lang="nl-NL" dirty="0" err="1" smtClean="0"/>
              <a:t>spammen</a:t>
            </a:r>
            <a:endParaRPr lang="nl-NL" dirty="0" smtClean="0"/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Niet pesten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Geen naaktfoto’s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Niet negatief praten over iemand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Niet zomaar iemand toevoegen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Niet met z’n allen op 1</a:t>
            </a:r>
          </a:p>
          <a:p>
            <a:pPr marL="285750" indent="-285750">
              <a:buFont typeface="Arial"/>
              <a:buChar char="•"/>
            </a:pPr>
            <a:r>
              <a:rPr lang="nl-NL" dirty="0" smtClean="0"/>
              <a:t>Geen </a:t>
            </a:r>
            <a:r>
              <a:rPr lang="nl-NL" smtClean="0"/>
              <a:t>contacten doorgeven</a:t>
            </a:r>
          </a:p>
          <a:p>
            <a:pPr marL="285750" indent="-285750">
              <a:buFont typeface="Arial"/>
              <a:buChar char="•"/>
            </a:pP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13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Les 2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88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Krantenpapier.thmx</Template>
  <TotalTime>116</TotalTime>
  <Words>317</Words>
  <Application>Microsoft Macintosh PowerPoint</Application>
  <PresentationFormat>Diavoorstelling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2" baseType="lpstr">
      <vt:lpstr>Impact</vt:lpstr>
      <vt:lpstr>Times New Roman</vt:lpstr>
      <vt:lpstr>Arial</vt:lpstr>
      <vt:lpstr>NewsPrint</vt:lpstr>
      <vt:lpstr>mediawijsheid</vt:lpstr>
      <vt:lpstr>Les 1</vt:lpstr>
      <vt:lpstr>Whatshappy</vt:lpstr>
      <vt:lpstr>Whatshappy</vt:lpstr>
      <vt:lpstr>Stap 1</vt:lpstr>
      <vt:lpstr>Stap 2 ( poster)</vt:lpstr>
      <vt:lpstr>Vertel &amp; Doe Mee</vt:lpstr>
      <vt:lpstr>Poster afspraken </vt:lpstr>
      <vt:lpstr>Les 2</vt:lpstr>
      <vt:lpstr>Wie van jullie heeft er FACEBOOK? </vt:lpstr>
      <vt:lpstr>Wat gaan we doen?</vt:lpstr>
      <vt:lpstr>PowerPoint-presentatie</vt:lpstr>
      <vt:lpstr>Taart eten!</vt:lpstr>
      <vt:lpstr>Les 3</vt:lpstr>
      <vt:lpstr>Wat gaan we doen?</vt:lpstr>
      <vt:lpstr>Wat gaan we doen?</vt:lpstr>
      <vt:lpstr>Vragen </vt:lpstr>
      <vt:lpstr>Mooiste chick van het web</vt:lpstr>
    </vt:vector>
  </TitlesOfParts>
  <Company>Bonifatius Mavo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mediawijsheid</dc:title>
  <dc:creator>L. Vos</dc:creator>
  <cp:lastModifiedBy>Microsoft Office-gebruiker</cp:lastModifiedBy>
  <cp:revision>11</cp:revision>
  <dcterms:created xsi:type="dcterms:W3CDTF">2014-12-02T08:36:18Z</dcterms:created>
  <dcterms:modified xsi:type="dcterms:W3CDTF">2018-06-06T18:06:17Z</dcterms:modified>
</cp:coreProperties>
</file>